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6" r:id="rId2"/>
    <p:sldId id="265" r:id="rId3"/>
    <p:sldId id="258" r:id="rId4"/>
    <p:sldId id="257" r:id="rId5"/>
    <p:sldId id="267" r:id="rId6"/>
    <p:sldId id="260" r:id="rId7"/>
    <p:sldId id="262" r:id="rId8"/>
  </p:sldIdLst>
  <p:sldSz cx="18288000" cy="10287000"/>
  <p:notesSz cx="6858000" cy="9144000"/>
  <p:embeddedFontLst>
    <p:embeddedFont>
      <p:font typeface="윤고딕 Bold" panose="020B0600000101010101" charset="-127"/>
      <p:regular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090"/>
    <a:srgbClr val="8EB4E3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62424E-5373-42A8-B74F-0E768C2808CB}" v="235" dt="2024-05-01T05:14:39.8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4711" autoAdjust="0"/>
  </p:normalViewPr>
  <p:slideViewPr>
    <p:cSldViewPr>
      <p:cViewPr>
        <p:scale>
          <a:sx n="50" d="100"/>
          <a:sy n="50" d="100"/>
        </p:scale>
        <p:origin x="874" y="6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정윤혁" userId="ff9e19bc-9426-4d78-9f9d-dd6179895ba9" providerId="ADAL" clId="{5662424E-5373-42A8-B74F-0E768C2808CB}"/>
    <pc:docChg chg="undo custSel addSld delSld modSld sldOrd">
      <pc:chgData name="정윤혁" userId="ff9e19bc-9426-4d78-9f9d-dd6179895ba9" providerId="ADAL" clId="{5662424E-5373-42A8-B74F-0E768C2808CB}" dt="2024-05-01T05:14:43.185" v="917" actId="1076"/>
      <pc:docMkLst>
        <pc:docMk/>
      </pc:docMkLst>
      <pc:sldChg chg="addSp delSp modSp mod modNotesTx">
        <pc:chgData name="정윤혁" userId="ff9e19bc-9426-4d78-9f9d-dd6179895ba9" providerId="ADAL" clId="{5662424E-5373-42A8-B74F-0E768C2808CB}" dt="2024-05-01T05:07:09.948" v="756" actId="20577"/>
        <pc:sldMkLst>
          <pc:docMk/>
          <pc:sldMk cId="0" sldId="257"/>
        </pc:sldMkLst>
        <pc:spChg chg="add del mod">
          <ac:chgData name="정윤혁" userId="ff9e19bc-9426-4d78-9f9d-dd6179895ba9" providerId="ADAL" clId="{5662424E-5373-42A8-B74F-0E768C2808CB}" dt="2024-05-01T04:47:53.229" v="245"/>
          <ac:spMkLst>
            <pc:docMk/>
            <pc:sldMk cId="0" sldId="257"/>
            <ac:spMk id="3" creationId="{B94133C7-606D-27B2-5147-574CE30CD506}"/>
          </ac:spMkLst>
        </pc:spChg>
        <pc:spChg chg="del mod">
          <ac:chgData name="정윤혁" userId="ff9e19bc-9426-4d78-9f9d-dd6179895ba9" providerId="ADAL" clId="{5662424E-5373-42A8-B74F-0E768C2808CB}" dt="2024-05-01T04:47:43.439" v="240" actId="478"/>
          <ac:spMkLst>
            <pc:docMk/>
            <pc:sldMk cId="0" sldId="257"/>
            <ac:spMk id="5" creationId="{DC7901F9-62E0-86CD-8694-FC254C6FCBA9}"/>
          </ac:spMkLst>
        </pc:spChg>
        <pc:spChg chg="mod">
          <ac:chgData name="정윤혁" userId="ff9e19bc-9426-4d78-9f9d-dd6179895ba9" providerId="ADAL" clId="{5662424E-5373-42A8-B74F-0E768C2808CB}" dt="2024-05-01T05:05:12.009" v="616" actId="20577"/>
          <ac:spMkLst>
            <pc:docMk/>
            <pc:sldMk cId="0" sldId="257"/>
            <ac:spMk id="6" creationId="{312CBFEE-A229-B3BD-FEE8-FBDD18E611BF}"/>
          </ac:spMkLst>
        </pc:spChg>
        <pc:spChg chg="add mod">
          <ac:chgData name="정윤혁" userId="ff9e19bc-9426-4d78-9f9d-dd6179895ba9" providerId="ADAL" clId="{5662424E-5373-42A8-B74F-0E768C2808CB}" dt="2024-05-01T04:50:36.421" v="404"/>
          <ac:spMkLst>
            <pc:docMk/>
            <pc:sldMk cId="0" sldId="257"/>
            <ac:spMk id="8" creationId="{CDBCF32C-BC0D-768E-3929-0EBFCEB3368F}"/>
          </ac:spMkLst>
        </pc:spChg>
      </pc:sldChg>
      <pc:sldChg chg="addSp delSp modSp mod">
        <pc:chgData name="정윤혁" userId="ff9e19bc-9426-4d78-9f9d-dd6179895ba9" providerId="ADAL" clId="{5662424E-5373-42A8-B74F-0E768C2808CB}" dt="2024-05-01T05:06:57.819" v="755" actId="20577"/>
        <pc:sldMkLst>
          <pc:docMk/>
          <pc:sldMk cId="0" sldId="258"/>
        </pc:sldMkLst>
        <pc:spChg chg="add mod">
          <ac:chgData name="정윤혁" userId="ff9e19bc-9426-4d78-9f9d-dd6179895ba9" providerId="ADAL" clId="{5662424E-5373-42A8-B74F-0E768C2808CB}" dt="2024-05-01T05:06:57.819" v="755" actId="20577"/>
          <ac:spMkLst>
            <pc:docMk/>
            <pc:sldMk cId="0" sldId="258"/>
            <ac:spMk id="3" creationId="{4A7198B1-A849-4CD6-73B2-BD4135881809}"/>
          </ac:spMkLst>
        </pc:spChg>
        <pc:spChg chg="del mod">
          <ac:chgData name="정윤혁" userId="ff9e19bc-9426-4d78-9f9d-dd6179895ba9" providerId="ADAL" clId="{5662424E-5373-42A8-B74F-0E768C2808CB}" dt="2024-05-01T04:47:21.544" v="232" actId="478"/>
          <ac:spMkLst>
            <pc:docMk/>
            <pc:sldMk cId="0" sldId="258"/>
            <ac:spMk id="5" creationId="{00000000-0000-0000-0000-000000000000}"/>
          </ac:spMkLst>
        </pc:spChg>
      </pc:sldChg>
      <pc:sldChg chg="addSp delSp modSp mod">
        <pc:chgData name="정윤혁" userId="ff9e19bc-9426-4d78-9f9d-dd6179895ba9" providerId="ADAL" clId="{5662424E-5373-42A8-B74F-0E768C2808CB}" dt="2024-05-01T05:14:26.054" v="915" actId="1076"/>
        <pc:sldMkLst>
          <pc:docMk/>
          <pc:sldMk cId="0" sldId="260"/>
        </pc:sldMkLst>
        <pc:spChg chg="del mod">
          <ac:chgData name="정윤혁" userId="ff9e19bc-9426-4d78-9f9d-dd6179895ba9" providerId="ADAL" clId="{5662424E-5373-42A8-B74F-0E768C2808CB}" dt="2024-04-17T02:34:30.555" v="43" actId="478"/>
          <ac:spMkLst>
            <pc:docMk/>
            <pc:sldMk cId="0" sldId="260"/>
            <ac:spMk id="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19.864" v="911" actId="1076"/>
          <ac:spMkLst>
            <pc:docMk/>
            <pc:sldMk cId="0" sldId="260"/>
            <ac:spMk id="2" creationId="{B0795165-71A5-176F-9218-8F7AAE5784F6}"/>
          </ac:spMkLst>
        </pc:spChg>
        <pc:spChg chg="del mod">
          <ac:chgData name="정윤혁" userId="ff9e19bc-9426-4d78-9f9d-dd6179895ba9" providerId="ADAL" clId="{5662424E-5373-42A8-B74F-0E768C2808CB}" dt="2024-04-17T02:35:43.999" v="105" actId="478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3" creationId="{11E40D90-0B3C-3B7D-3863-25EB3AC471AF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4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5" creationId="{00000000-0000-0000-0000-000000000000}"/>
          </ac:spMkLst>
        </pc:spChg>
        <pc:spChg chg="add 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6" creationId="{8EA66D2F-22C1-D3F5-D1C3-84266C4922D3}"/>
          </ac:spMkLst>
        </pc:spChg>
        <pc:spChg chg="del">
          <ac:chgData name="정윤혁" userId="ff9e19bc-9426-4d78-9f9d-dd6179895ba9" providerId="ADAL" clId="{5662424E-5373-42A8-B74F-0E768C2808CB}" dt="2024-04-17T02:34:21.336" v="38" actId="478"/>
          <ac:spMkLst>
            <pc:docMk/>
            <pc:sldMk cId="0" sldId="260"/>
            <ac:spMk id="7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7" creationId="{9BEDF5A0-D1E7-EA6D-5241-1E433F45B9E4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8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4-17T02:35:29.554" v="101" actId="478"/>
          <ac:spMkLst>
            <pc:docMk/>
            <pc:sldMk cId="0" sldId="260"/>
            <ac:spMk id="9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9" creationId="{A1D12AB8-8F0F-09E4-5041-D3F9B8DC247D}"/>
          </ac:spMkLst>
        </pc:spChg>
        <pc:spChg chg="del mod">
          <ac:chgData name="정윤혁" userId="ff9e19bc-9426-4d78-9f9d-dd6179895ba9" providerId="ADAL" clId="{5662424E-5373-42A8-B74F-0E768C2808CB}" dt="2024-04-17T02:34:23.832" v="40" actId="478"/>
          <ac:spMkLst>
            <pc:docMk/>
            <pc:sldMk cId="0" sldId="260"/>
            <ac:spMk id="10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0" creationId="{45303DC5-037B-4FA2-EE66-889A2AC4CB56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1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8" creationId="{8EA66D2F-22C1-D3F5-D1C3-84266C4922D3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19" creationId="{C52F2174-13A7-C746-B82F-A71A41361208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0" creationId="{D92957D4-B71E-1B7A-9C7E-FEA38AF7030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1" creationId="{3584B219-797E-42D9-5AD4-B9EE499C327A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2" creationId="{A45FBFB1-C890-51AF-1B4C-5EB070F0356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5" creationId="{8EA66D2F-22C1-D3F5-D1C3-84266C4922D3}"/>
          </ac:spMkLst>
        </pc:sp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1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3" creationId="{8AB42366-F431-0D6E-ADC9-621DE9247E58}"/>
          </ac:picMkLst>
        </pc:picChg>
        <pc:picChg chg="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4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3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4" creationId="{8AB42366-F431-0D6E-ADC9-621DE9247E58}"/>
          </ac:picMkLst>
        </pc:picChg>
        <pc:picChg chg="add 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026" creationId="{8AB42366-F431-0D6E-ADC9-621DE9247E58}"/>
          </ac:picMkLst>
        </pc:picChg>
      </pc:sldChg>
      <pc:sldChg chg="addSp delSp modSp mod">
        <pc:chgData name="정윤혁" userId="ff9e19bc-9426-4d78-9f9d-dd6179895ba9" providerId="ADAL" clId="{5662424E-5373-42A8-B74F-0E768C2808CB}" dt="2024-05-01T05:14:43.185" v="917" actId="1076"/>
        <pc:sldMkLst>
          <pc:docMk/>
          <pc:sldMk cId="2417894102" sldId="262"/>
        </pc:sldMkLst>
        <pc:spChg chg="add 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6" creationId="{29E7A7C3-A181-ACDD-30E5-53632B0B59FC}"/>
          </ac:spMkLst>
        </pc:spChg>
        <pc:spChg chg="del">
          <ac:chgData name="정윤혁" userId="ff9e19bc-9426-4d78-9f9d-dd6179895ba9" providerId="ADAL" clId="{5662424E-5373-42A8-B74F-0E768C2808CB}" dt="2024-05-01T05:11:19.115" v="873" actId="478"/>
          <ac:spMkLst>
            <pc:docMk/>
            <pc:sldMk cId="2417894102" sldId="262"/>
            <ac:spMk id="10" creationId="{D8A71ED5-EDE1-981D-93A0-BACD8FC9645D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1" creationId="{4E617CFA-8BA3-1C63-11E6-EE0981913D2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2" creationId="{C6E2D9CD-E48E-8345-E710-3614D58C5AB8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4" creationId="{B1B74DAE-E89D-6992-3639-7811F8FF634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5" creationId="{ED8FDFBD-3D07-99F2-C00A-0B9AC6E6FAF4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6" creationId="{AFE78D6A-9A42-0748-0261-7FDBC1348C1F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7" creationId="{B4266855-2684-9677-F114-836738B8A62A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8" creationId="{F3834E3B-C5BC-8FFF-76F8-64631D1AB915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9" creationId="{20628FF5-0D59-1B8D-15DA-BB7F4C3D4D94}"/>
          </ac:spMkLst>
        </pc:spChg>
        <pc:grpChg chg="add mod">
          <ac:chgData name="정윤혁" userId="ff9e19bc-9426-4d78-9f9d-dd6179895ba9" providerId="ADAL" clId="{5662424E-5373-42A8-B74F-0E768C2808CB}" dt="2024-05-01T05:14:43.185" v="917" actId="1076"/>
          <ac:grpSpMkLst>
            <pc:docMk/>
            <pc:sldMk cId="2417894102" sldId="262"/>
            <ac:grpSpMk id="7" creationId="{5F13372F-6AE2-182D-9C82-EC42747B2A8F}"/>
          </ac:grpSpMkLst>
        </pc:grpChg>
        <pc:graphicFrameChg chg="mod modGraphic">
          <ac:chgData name="정윤혁" userId="ff9e19bc-9426-4d78-9f9d-dd6179895ba9" providerId="ADAL" clId="{5662424E-5373-42A8-B74F-0E768C2808CB}" dt="2024-05-01T05:14:39.810" v="916" actId="164"/>
          <ac:graphicFrameMkLst>
            <pc:docMk/>
            <pc:sldMk cId="2417894102" sldId="262"/>
            <ac:graphicFrameMk id="5" creationId="{68C90263-332B-4761-6A59-2F8B27CC6A01}"/>
          </ac:graphicFrameMkLst>
        </pc:graphicFrameChg>
      </pc:sldChg>
      <pc:sldChg chg="delSp modSp del mod">
        <pc:chgData name="정윤혁" userId="ff9e19bc-9426-4d78-9f9d-dd6179895ba9" providerId="ADAL" clId="{5662424E-5373-42A8-B74F-0E768C2808CB}" dt="2024-05-01T05:05:07.795" v="595" actId="47"/>
        <pc:sldMkLst>
          <pc:docMk/>
          <pc:sldMk cId="1843919705" sldId="263"/>
        </pc:sldMkLst>
        <pc:spChg chg="mod">
          <ac:chgData name="정윤혁" userId="ff9e19bc-9426-4d78-9f9d-dd6179895ba9" providerId="ADAL" clId="{5662424E-5373-42A8-B74F-0E768C2808CB}" dt="2024-05-01T04:47:29.918" v="237" actId="20577"/>
          <ac:spMkLst>
            <pc:docMk/>
            <pc:sldMk cId="1843919705" sldId="263"/>
            <ac:spMk id="5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7:27.169" v="234" actId="478"/>
          <ac:spMkLst>
            <pc:docMk/>
            <pc:sldMk cId="1843919705" sldId="263"/>
            <ac:spMk id="9" creationId="{4D5765B2-E219-F1B6-981F-C97E1FF85393}"/>
          </ac:spMkLst>
        </pc:spChg>
        <pc:spChg chg="del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4" creationId="{6605664E-A5D7-A489-6A57-A5665AEBFB75}"/>
          </ac:spMkLst>
        </pc:spChg>
        <pc:spChg chg="del mod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6" creationId="{1BB34A67-B887-22B7-7C85-FD64D8849A4A}"/>
          </ac:spMkLst>
        </pc:spChg>
      </pc:sldChg>
      <pc:sldChg chg="addSp delSp modSp del mod">
        <pc:chgData name="정윤혁" userId="ff9e19bc-9426-4d78-9f9d-dd6179895ba9" providerId="ADAL" clId="{5662424E-5373-42A8-B74F-0E768C2808CB}" dt="2024-05-01T04:50:44.513" v="408" actId="47"/>
        <pc:sldMkLst>
          <pc:docMk/>
          <pc:sldMk cId="3849105215" sldId="264"/>
        </pc:sldMkLst>
        <pc:spChg chg="add del mod">
          <ac:chgData name="정윤혁" userId="ff9e19bc-9426-4d78-9f9d-dd6179895ba9" providerId="ADAL" clId="{5662424E-5373-42A8-B74F-0E768C2808CB}" dt="2024-05-01T04:50:42.364" v="407"/>
          <ac:spMkLst>
            <pc:docMk/>
            <pc:sldMk cId="3849105215" sldId="264"/>
            <ac:spMk id="3" creationId="{6DCB58E7-2105-82A2-E41A-04CB31CB353A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6" creationId="{86D6333E-5BA3-BD26-78EE-01C57DB42C24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0" creationId="{B2E81102-0994-4376-7FCC-AA411A5AC022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1" creationId="{04053F03-2CA8-579F-70BF-573FCEFC6ED8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3" creationId="{8D75F53D-E01A-8876-4CBA-D66D90CB67AF}"/>
          </ac:spMkLst>
        </pc:spChg>
        <pc:spChg chg="del">
          <ac:chgData name="정윤혁" userId="ff9e19bc-9426-4d78-9f9d-dd6179895ba9" providerId="ADAL" clId="{5662424E-5373-42A8-B74F-0E768C2808CB}" dt="2024-05-01T04:48:09.962" v="251" actId="478"/>
          <ac:spMkLst>
            <pc:docMk/>
            <pc:sldMk cId="3849105215" sldId="264"/>
            <ac:spMk id="18" creationId="{5ABD2314-D0A2-51DF-4A0D-E5D75DCF77B6}"/>
          </ac:spMkLst>
        </pc:spChg>
        <pc:grpChg chg="del">
          <ac:chgData name="정윤혁" userId="ff9e19bc-9426-4d78-9f9d-dd6179895ba9" providerId="ADAL" clId="{5662424E-5373-42A8-B74F-0E768C2808CB}" dt="2024-05-01T04:48:25.481" v="257" actId="478"/>
          <ac:grpSpMkLst>
            <pc:docMk/>
            <pc:sldMk cId="3849105215" sldId="264"/>
            <ac:grpSpMk id="16" creationId="{A6218A17-25C8-5B51-2878-9334038079C3}"/>
          </ac:grpSpMkLst>
        </pc:grp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8" creationId="{7F3DE18F-7ABE-F682-A0DD-CB56699E0FFE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2" creationId="{A14F0B90-7A64-0BFC-ED4B-843980E098BA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028" creationId="{468E0C8A-3D69-4765-A95A-56CC7C42D898}"/>
          </ac:picMkLst>
        </pc:picChg>
        <pc:inkChg chg="del">
          <ac:chgData name="정윤혁" userId="ff9e19bc-9426-4d78-9f9d-dd6179895ba9" providerId="ADAL" clId="{5662424E-5373-42A8-B74F-0E768C2808CB}" dt="2024-05-01T04:48:25.481" v="257" actId="478"/>
          <ac:inkMkLst>
            <pc:docMk/>
            <pc:sldMk cId="3849105215" sldId="264"/>
            <ac:inkMk id="2" creationId="{D19A85C9-8AAD-B434-89CA-7B5CB4E1F79D}"/>
          </ac:inkMkLst>
        </pc:inkChg>
      </pc:sldChg>
      <pc:sldChg chg="addSp delSp modSp add del mod ord">
        <pc:chgData name="정윤혁" userId="ff9e19bc-9426-4d78-9f9d-dd6179895ba9" providerId="ADAL" clId="{5662424E-5373-42A8-B74F-0E768C2808CB}" dt="2024-05-01T05:07:54.082" v="809" actId="47"/>
        <pc:sldMkLst>
          <pc:docMk/>
          <pc:sldMk cId="1794350873" sldId="266"/>
        </pc:sldMkLst>
        <pc:spChg chg="add mod">
          <ac:chgData name="정윤혁" userId="ff9e19bc-9426-4d78-9f9d-dd6179895ba9" providerId="ADAL" clId="{5662424E-5373-42A8-B74F-0E768C2808CB}" dt="2024-05-01T05:07:46.675" v="808"/>
          <ac:spMkLst>
            <pc:docMk/>
            <pc:sldMk cId="1794350873" sldId="266"/>
            <ac:spMk id="2" creationId="{AD6E88C7-BD2E-B827-E320-A8C00FCF5DF9}"/>
          </ac:spMkLst>
        </pc:spChg>
        <pc:spChg chg="del">
          <ac:chgData name="정윤혁" userId="ff9e19bc-9426-4d78-9f9d-dd6179895ba9" providerId="ADAL" clId="{5662424E-5373-42A8-B74F-0E768C2808CB}" dt="2024-05-01T04:46:54.571" v="177" actId="478"/>
          <ac:spMkLst>
            <pc:docMk/>
            <pc:sldMk cId="1794350873" sldId="266"/>
            <ac:spMk id="5" creationId="{00000000-0000-0000-0000-000000000000}"/>
          </ac:spMkLst>
        </pc:spChg>
        <pc:spChg chg="del">
          <ac:chgData name="정윤혁" userId="ff9e19bc-9426-4d78-9f9d-dd6179895ba9" providerId="ADAL" clId="{5662424E-5373-42A8-B74F-0E768C2808CB}" dt="2024-05-01T04:46:55.717" v="178" actId="478"/>
          <ac:spMkLst>
            <pc:docMk/>
            <pc:sldMk cId="1794350873" sldId="266"/>
            <ac:spMk id="9" creationId="{4D5765B2-E219-F1B6-981F-C97E1FF85393}"/>
          </ac:spMkLst>
        </pc:spChg>
        <pc:spChg chg="del mod">
          <ac:chgData name="정윤혁" userId="ff9e19bc-9426-4d78-9f9d-dd6179895ba9" providerId="ADAL" clId="{5662424E-5373-42A8-B74F-0E768C2808CB}" dt="2024-05-01T04:46:53.328" v="176" actId="478"/>
          <ac:spMkLst>
            <pc:docMk/>
            <pc:sldMk cId="1794350873" sldId="266"/>
            <ac:spMk id="13" creationId="{078A3636-8973-30AD-82EF-DDEB7CF86C53}"/>
          </ac:spMkLst>
        </pc:spChg>
        <pc:spChg chg="add mod">
          <ac:chgData name="정윤혁" userId="ff9e19bc-9426-4d78-9f9d-dd6179895ba9" providerId="ADAL" clId="{5662424E-5373-42A8-B74F-0E768C2808CB}" dt="2024-05-01T04:47:08.021" v="230" actId="1035"/>
          <ac:spMkLst>
            <pc:docMk/>
            <pc:sldMk cId="1794350873" sldId="266"/>
            <ac:spMk id="14" creationId="{6605664E-A5D7-A489-6A57-A5665AEBFB75}"/>
          </ac:spMkLst>
        </pc:spChg>
        <pc:spChg chg="add del mod">
          <ac:chgData name="정윤혁" userId="ff9e19bc-9426-4d78-9f9d-dd6179895ba9" providerId="ADAL" clId="{5662424E-5373-42A8-B74F-0E768C2808CB}" dt="2024-05-01T04:47:14.006" v="231" actId="478"/>
          <ac:spMkLst>
            <pc:docMk/>
            <pc:sldMk cId="1794350873" sldId="266"/>
            <ac:spMk id="16" creationId="{1BB34A67-B887-22B7-7C85-FD64D8849A4A}"/>
          </ac:spMkLst>
        </pc:spChg>
      </pc:sldChg>
      <pc:sldChg chg="addSp delSp modSp add mod ord">
        <pc:chgData name="정윤혁" userId="ff9e19bc-9426-4d78-9f9d-dd6179895ba9" providerId="ADAL" clId="{5662424E-5373-42A8-B74F-0E768C2808CB}" dt="2024-05-01T05:10:49.473" v="869" actId="164"/>
        <pc:sldMkLst>
          <pc:docMk/>
          <pc:sldMk cId="2254176089" sldId="267"/>
        </pc:sldMkLst>
        <pc:spChg chg="del">
          <ac:chgData name="정윤혁" userId="ff9e19bc-9426-4d78-9f9d-dd6179895ba9" providerId="ADAL" clId="{5662424E-5373-42A8-B74F-0E768C2808CB}" dt="2024-05-01T04:53:35.400" v="484" actId="478"/>
          <ac:spMkLst>
            <pc:docMk/>
            <pc:sldMk cId="2254176089" sldId="267"/>
            <ac:spMk id="2" creationId="{B0795165-71A5-176F-9218-8F7AAE5784F6}"/>
          </ac:spMkLst>
        </pc:spChg>
        <pc:spChg chg="add">
          <ac:chgData name="정윤혁" userId="ff9e19bc-9426-4d78-9f9d-dd6179895ba9" providerId="ADAL" clId="{5662424E-5373-42A8-B74F-0E768C2808CB}" dt="2024-05-01T04:53:57.350" v="485"/>
          <ac:spMkLst>
            <pc:docMk/>
            <pc:sldMk cId="2254176089" sldId="267"/>
            <ac:spMk id="3" creationId="{B1F6363D-DB45-8C79-E9EF-5B26F1C64173}"/>
          </ac:spMkLst>
        </pc:spChg>
        <pc:spChg chg="add del mod">
          <ac:chgData name="정윤혁" userId="ff9e19bc-9426-4d78-9f9d-dd6179895ba9" providerId="ADAL" clId="{5662424E-5373-42A8-B74F-0E768C2808CB}" dt="2024-05-01T04:54:12.567" v="492" actId="478"/>
          <ac:spMkLst>
            <pc:docMk/>
            <pc:sldMk cId="2254176089" sldId="267"/>
            <ac:spMk id="4" creationId="{080132DF-03F7-1A73-6404-75F297EC1CE1}"/>
          </ac:spMkLst>
        </pc:spChg>
        <pc:spChg chg="add">
          <ac:chgData name="정윤혁" userId="ff9e19bc-9426-4d78-9f9d-dd6179895ba9" providerId="ADAL" clId="{5662424E-5373-42A8-B74F-0E768C2808CB}" dt="2024-05-01T04:54:16.345" v="493"/>
          <ac:spMkLst>
            <pc:docMk/>
            <pc:sldMk cId="2254176089" sldId="267"/>
            <ac:spMk id="5" creationId="{92C073B0-C517-0E26-C846-2DE4500CA873}"/>
          </ac:spMkLst>
        </pc:spChg>
        <pc:spChg chg="mod">
          <ac:chgData name="정윤혁" userId="ff9e19bc-9426-4d78-9f9d-dd6179895ba9" providerId="ADAL" clId="{5662424E-5373-42A8-B74F-0E768C2808CB}" dt="2024-05-01T05:03:16.715" v="580"/>
          <ac:spMkLst>
            <pc:docMk/>
            <pc:sldMk cId="2254176089" sldId="267"/>
            <ac:spMk id="17" creationId="{ABC6EEE9-F784-64C0-70EA-D0470CF51B80}"/>
          </ac:spMkLst>
        </pc:spChg>
        <pc:grpChg chg="add del mod">
          <ac:chgData name="정윤혁" userId="ff9e19bc-9426-4d78-9f9d-dd6179895ba9" providerId="ADAL" clId="{5662424E-5373-42A8-B74F-0E768C2808CB}" dt="2024-05-01T05:08:32.822" v="810" actId="165"/>
          <ac:grpSpMkLst>
            <pc:docMk/>
            <pc:sldMk cId="2254176089" sldId="267"/>
            <ac:grpSpMk id="7" creationId="{E8788373-1378-548B-5517-071AC4DCB0F8}"/>
          </ac:grpSpMkLst>
        </pc:grpChg>
        <pc:grpChg chg="add mod">
          <ac:chgData name="정윤혁" userId="ff9e19bc-9426-4d78-9f9d-dd6179895ba9" providerId="ADAL" clId="{5662424E-5373-42A8-B74F-0E768C2808CB}" dt="2024-05-01T05:10:49.473" v="869" actId="164"/>
          <ac:grpSpMkLst>
            <pc:docMk/>
            <pc:sldMk cId="2254176089" sldId="267"/>
            <ac:grpSpMk id="18" creationId="{7B326EC7-C1AF-97E7-FD97-3EBC7E256B52}"/>
          </ac:grpSpMkLst>
        </pc:grpChg>
        <pc:picChg chg="add mod">
          <ac:chgData name="정윤혁" userId="ff9e19bc-9426-4d78-9f9d-dd6179895ba9" providerId="ADAL" clId="{5662424E-5373-42A8-B74F-0E768C2808CB}" dt="2024-05-01T04:55:42.946" v="514" actId="1076"/>
          <ac:picMkLst>
            <pc:docMk/>
            <pc:sldMk cId="2254176089" sldId="267"/>
            <ac:picMk id="6" creationId="{58C77BC7-CB83-1F4E-C14B-4C48EBB038C0}"/>
          </ac:picMkLst>
        </pc:picChg>
        <pc:picChg chg="add mod ord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4" creationId="{EA769833-3638-0E0D-C4BE-45CBCF39D367}"/>
          </ac:picMkLst>
        </pc:picChg>
        <pc:picChg chg="add mod">
          <ac:chgData name="정윤혁" userId="ff9e19bc-9426-4d78-9f9d-dd6179895ba9" providerId="ADAL" clId="{5662424E-5373-42A8-B74F-0E768C2808CB}" dt="2024-05-01T05:04:02.761" v="587" actId="1076"/>
          <ac:picMkLst>
            <pc:docMk/>
            <pc:sldMk cId="2254176089" sldId="267"/>
            <ac:picMk id="1032" creationId="{6AB32829-7E5C-E064-8A66-8D219ED5E6D5}"/>
          </ac:picMkLst>
        </pc:picChg>
        <pc:picChg chg="add mod">
          <ac:chgData name="정윤혁" userId="ff9e19bc-9426-4d78-9f9d-dd6179895ba9" providerId="ADAL" clId="{5662424E-5373-42A8-B74F-0E768C2808CB}" dt="2024-05-01T04:58:00.739" v="532" actId="1076"/>
          <ac:picMkLst>
            <pc:docMk/>
            <pc:sldMk cId="2254176089" sldId="267"/>
            <ac:picMk id="1034" creationId="{D0BDC959-8AF7-02BC-8515-D11F0A812338}"/>
          </ac:picMkLst>
        </pc:picChg>
        <pc:picChg chg="add del mod">
          <ac:chgData name="정윤혁" userId="ff9e19bc-9426-4d78-9f9d-dd6179895ba9" providerId="ADAL" clId="{5662424E-5373-42A8-B74F-0E768C2808CB}" dt="2024-05-01T04:59:08.172" v="538" actId="478"/>
          <ac:picMkLst>
            <pc:docMk/>
            <pc:sldMk cId="2254176089" sldId="267"/>
            <ac:picMk id="1036" creationId="{A8A41395-C72E-58B0-7A02-769E23D9991B}"/>
          </ac:picMkLst>
        </pc:picChg>
        <pc:picChg chg="add mod topLvl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038" creationId="{0A048D62-86EE-E065-2B67-AD034893C1AA}"/>
          </ac:picMkLst>
        </pc:picChg>
        <pc:picChg chg="add del mod">
          <ac:chgData name="정윤혁" userId="ff9e19bc-9426-4d78-9f9d-dd6179895ba9" providerId="ADAL" clId="{5662424E-5373-42A8-B74F-0E768C2808CB}" dt="2024-05-01T05:01:54.542" v="546" actId="478"/>
          <ac:picMkLst>
            <pc:docMk/>
            <pc:sldMk cId="2254176089" sldId="267"/>
            <ac:picMk id="1040" creationId="{B148D9BF-4B15-45B5-3188-FBD33FCB8FB6}"/>
          </ac:picMkLst>
        </pc:picChg>
        <pc:picChg chg="add del mod topLvl">
          <ac:chgData name="정윤혁" userId="ff9e19bc-9426-4d78-9f9d-dd6179895ba9" providerId="ADAL" clId="{5662424E-5373-42A8-B74F-0E768C2808CB}" dt="2024-05-01T05:10:00.228" v="843" actId="478"/>
          <ac:picMkLst>
            <pc:docMk/>
            <pc:sldMk cId="2254176089" sldId="267"/>
            <ac:picMk id="1042" creationId="{E4048F98-3414-A4D9-76D3-3F8ED57BB41E}"/>
          </ac:picMkLst>
        </pc:picChg>
        <pc:cxnChg chg="add del">
          <ac:chgData name="정윤혁" userId="ff9e19bc-9426-4d78-9f9d-dd6179895ba9" providerId="ADAL" clId="{5662424E-5373-42A8-B74F-0E768C2808CB}" dt="2024-05-01T05:03:32.053" v="582" actId="478"/>
          <ac:cxnSpMkLst>
            <pc:docMk/>
            <pc:sldMk cId="2254176089" sldId="267"/>
            <ac:cxnSpMk id="9" creationId="{DDCDEDCF-7566-488D-37B0-CC8C4F385E17}"/>
          </ac:cxnSpMkLst>
        </pc:cxnChg>
        <pc:cxnChg chg="add mod">
          <ac:chgData name="정윤혁" userId="ff9e19bc-9426-4d78-9f9d-dd6179895ba9" providerId="ADAL" clId="{5662424E-5373-42A8-B74F-0E768C2808CB}" dt="2024-05-01T05:03:41.062" v="584" actId="13822"/>
          <ac:cxnSpMkLst>
            <pc:docMk/>
            <pc:sldMk cId="2254176089" sldId="267"/>
            <ac:cxnSpMk id="11" creationId="{A3A00C2E-2DFB-5D0D-843F-923C138CE7C2}"/>
          </ac:cxnSpMkLst>
        </pc:cxnChg>
        <pc:cxnChg chg="add mod">
          <ac:chgData name="정윤혁" userId="ff9e19bc-9426-4d78-9f9d-dd6179895ba9" providerId="ADAL" clId="{5662424E-5373-42A8-B74F-0E768C2808CB}" dt="2024-05-01T05:03:48.609" v="585" actId="571"/>
          <ac:cxnSpMkLst>
            <pc:docMk/>
            <pc:sldMk cId="2254176089" sldId="267"/>
            <ac:cxnSpMk id="12" creationId="{D32F240A-8CED-18D2-FBBF-66ACB3332BC5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2024-05-01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17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타임 테이블</a:t>
            </a:r>
            <a:endParaRPr lang="en-US" altLang="ko-KR" dirty="0"/>
          </a:p>
          <a:p>
            <a:r>
              <a:rPr lang="ko-KR" altLang="en-US" dirty="0"/>
              <a:t>구체화 필요</a:t>
            </a:r>
            <a:r>
              <a:rPr lang="en-US" altLang="ko-KR" dirty="0"/>
              <a:t>(</a:t>
            </a:r>
            <a:r>
              <a:rPr lang="ko-KR" altLang="en-US" dirty="0"/>
              <a:t>역할 분담 및 </a:t>
            </a:r>
            <a:r>
              <a:rPr lang="en-US" altLang="ko-KR" dirty="0"/>
              <a:t>8</a:t>
            </a:r>
            <a:r>
              <a:rPr lang="ko-KR" altLang="en-US" dirty="0"/>
              <a:t>월 말까지 끝내는 것을 목표로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080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DCA5-070C-4EE0-B8D0-48A45FF5931B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0FBF-901D-42FA-97AC-A7B04FE4CA39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CC9C0-F738-419D-BDA5-0B2A5B6CC0C7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24C3-4F46-4E48-A637-45AB023D75FC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D1C1-73D0-4475-A155-8B2BABCF3B6F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82ED3-6DC8-4930-9C6E-77F5782CA0B3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B64E-2E91-41C4-AC35-760383D908DE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E97F-A921-41B1-BE93-736001A6480F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44486-689E-489C-9EAD-11255A04AD64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1027-74C8-49BC-B6CF-D72693BF4B93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9D68-9A8C-46CE-8EC7-CC1529BBE67D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613C2-9706-4140-A4B8-9E87ABB666C9}" type="datetime1">
              <a:rPr lang="en-US" altLang="ko-KR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dirty="0">
                <a:solidFill>
                  <a:srgbClr val="000000"/>
                </a:solidFill>
                <a:latin typeface="+mj-ea"/>
                <a:ea typeface="+mj-ea"/>
              </a:rPr>
              <a:t>캡스톤 디자인 </a:t>
            </a:r>
            <a:r>
              <a:rPr lang="en-US" altLang="ko-KR" sz="933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- I</a:t>
            </a:r>
            <a:endParaRPr lang="en-US" sz="933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01AC0DD5-A280-46F6-5B84-13689AB0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</a:t>
            </a:fld>
            <a:endParaRPr lang="en-US"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목차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E7C4E2-EFBC-6ECB-2E08-C37FD49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z="1800" smtClean="0"/>
              <a:pPr/>
              <a:t>2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57C48FC-D1D1-E870-18C2-AE3BD3CE5422}"/>
              </a:ext>
            </a:extLst>
          </p:cNvPr>
          <p:cNvSpPr txBox="1"/>
          <p:nvPr/>
        </p:nvSpPr>
        <p:spPr>
          <a:xfrm>
            <a:off x="1752600" y="2086790"/>
            <a:ext cx="16535400" cy="3173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altLang="ko-KR" sz="3600" b="1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일정</a:t>
            </a:r>
            <a:endParaRPr lang="en-US" altLang="ko-KR" sz="3600" b="1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8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C4E199E3-D7CE-2E27-442A-B36F2808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3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CCBD73E-50DB-05F9-12E1-D07B81C12EFC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문제 상황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4A7198B1-A849-4CD6-73B2-BD4135881809}"/>
              </a:ext>
            </a:extLst>
          </p:cNvPr>
          <p:cNvSpPr txBox="1"/>
          <p:nvPr/>
        </p:nvSpPr>
        <p:spPr>
          <a:xfrm>
            <a:off x="2462504" y="3271141"/>
            <a:ext cx="13738273" cy="137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농작물 수확 시기 판단이 어려움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일관성 있는 품질로 관리하는 것이 어려움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9F8EB7-DACB-2CB1-F0AD-DB02EBDC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4</a:t>
            </a:fld>
            <a:endParaRPr lang="en-US" sz="180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2CBFEE-A229-B3BD-FEE8-FBDD18E611B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해결 방안 및 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DBCF32C-BC0D-768E-3929-0EBFCEB3368F}"/>
              </a:ext>
            </a:extLst>
          </p:cNvPr>
          <p:cNvSpPr txBox="1"/>
          <p:nvPr/>
        </p:nvSpPr>
        <p:spPr>
          <a:xfrm>
            <a:off x="2462504" y="3271141"/>
            <a:ext cx="13738273" cy="43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800" b="1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800" b="1">
                <a:solidFill>
                  <a:srgbClr val="000000"/>
                </a:solidFill>
                <a:latin typeface="+mn-ea"/>
              </a:rPr>
              <a:t> 기반 농작물 크기 인식 및 수확 판별 시스템 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시스템 구성도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C77BC7-CB83-1F4E-C14B-4C48EBB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4862231"/>
            <a:ext cx="2362200" cy="2362200"/>
          </a:xfrm>
          <a:prstGeom prst="rect">
            <a:avLst/>
          </a:prstGeom>
        </p:spPr>
      </p:pic>
      <p:pic>
        <p:nvPicPr>
          <p:cNvPr id="1032" name="Picture 8" descr="Camera Module png images | PNGWing">
            <a:extLst>
              <a:ext uri="{FF2B5EF4-FFF2-40B4-BE49-F238E27FC236}">
                <a16:creationId xmlns:a16="http://schemas.microsoft.com/office/drawing/2014/main" id="{6AB32829-7E5C-E064-8A66-8D219ED5E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94" b="89773" l="10000" r="90000">
                        <a14:foregroundMark x1="49783" y1="10227" x2="49783" y2="10227"/>
                        <a14:foregroundMark x1="55000" y1="7008" x2="55000" y2="7008"/>
                        <a14:foregroundMark x1="66630" y1="1894" x2="66630" y2="1894"/>
                        <a14:backgroundMark x1="46196" y1="82765" x2="46196" y2="82765"/>
                        <a14:backgroundMark x1="46087" y1="83523" x2="46087" y2="83523"/>
                        <a14:backgroundMark x1="34348" y1="85038" x2="47174" y2="82008"/>
                        <a14:backgroundMark x1="35109" y1="86174" x2="43913" y2="80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61" y="5080405"/>
            <a:ext cx="398318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dr, electronics, parts, ram, ram ddr icon - Download on Iconfinder">
            <a:extLst>
              <a:ext uri="{FF2B5EF4-FFF2-40B4-BE49-F238E27FC236}">
                <a16:creationId xmlns:a16="http://schemas.microsoft.com/office/drawing/2014/main" id="{D0BDC959-8AF7-02BC-8515-D11F0A81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972300"/>
            <a:ext cx="1150721" cy="115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7B326EC7-C1AF-97E7-FD97-3EBC7E256B52}"/>
              </a:ext>
            </a:extLst>
          </p:cNvPr>
          <p:cNvGrpSpPr/>
          <p:nvPr/>
        </p:nvGrpSpPr>
        <p:grpSpPr>
          <a:xfrm>
            <a:off x="12418268" y="4862231"/>
            <a:ext cx="2597467" cy="2807635"/>
            <a:chOff x="12418268" y="4862231"/>
            <a:chExt cx="2597467" cy="280763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A769833-3638-0E0D-C4BE-45CBCF39D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05" b="96591" l="1946" r="98833">
                          <a14:foregroundMark x1="3891" y1="3409" x2="1946" y2="13068"/>
                          <a14:foregroundMark x1="15175" y1="68182" x2="22568" y2="80682"/>
                          <a14:foregroundMark x1="4280" y1="69886" x2="30350" y2="67614"/>
                          <a14:foregroundMark x1="30350" y1="67614" x2="79377" y2="75568"/>
                          <a14:foregroundMark x1="79377" y1="75568" x2="11284" y2="83523"/>
                          <a14:foregroundMark x1="11284" y1="83523" x2="7393" y2="75568"/>
                          <a14:foregroundMark x1="87549" y1="81250" x2="54864" y2="89773"/>
                          <a14:foregroundMark x1="54864" y1="89773" x2="20233" y2="82955"/>
                          <a14:foregroundMark x1="20233" y1="82955" x2="79767" y2="73295"/>
                          <a14:foregroundMark x1="79767" y1="73295" x2="93385" y2="87500"/>
                          <a14:foregroundMark x1="92996" y1="75000" x2="95331" y2="26136"/>
                          <a14:foregroundMark x1="97276" y1="3977" x2="88327" y2="3977"/>
                          <a14:foregroundMark x1="88327" y1="14773" x2="80545" y2="15909"/>
                          <a14:foregroundMark x1="64202" y1="19318" x2="54086" y2="19318"/>
                          <a14:foregroundMark x1="47860" y1="19318" x2="47860" y2="19318"/>
                          <a14:foregroundMark x1="36187" y1="17614" x2="32296" y2="17614"/>
                          <a14:foregroundMark x1="10895" y1="10795" x2="5058" y2="9659"/>
                          <a14:foregroundMark x1="7393" y1="1705" x2="13230" y2="27273"/>
                          <a14:foregroundMark x1="4669" y1="6250" x2="31907" y2="4545"/>
                          <a14:foregroundMark x1="31907" y1="4545" x2="77821" y2="14205"/>
                          <a14:foregroundMark x1="77821" y1="14205" x2="24514" y2="23864"/>
                          <a14:foregroundMark x1="24514" y1="23864" x2="62257" y2="9091"/>
                          <a14:foregroundMark x1="62257" y1="9091" x2="44747" y2="30682"/>
                          <a14:foregroundMark x1="44747" y1="30682" x2="53307" y2="61932"/>
                          <a14:foregroundMark x1="53307" y1="61932" x2="6226" y2="96591"/>
                          <a14:foregroundMark x1="6226" y1="96591" x2="6226" y2="96591"/>
                          <a14:foregroundMark x1="18288" y1="66477" x2="31128" y2="67045"/>
                          <a14:foregroundMark x1="89105" y1="85227" x2="96887" y2="87500"/>
                          <a14:foregroundMark x1="98833" y1="86364" x2="98054" y2="89773"/>
                          <a14:backgroundMark x1="778" y1="1136" x2="778" y2="1136"/>
                          <a14:backgroundMark x1="1167" y1="98864" x2="1167" y2="98864"/>
                          <a14:backgroundMark x1="99222" y1="98864" x2="99222" y2="98864"/>
                          <a14:backgroundMark x1="99222" y1="1136" x2="99222" y2="113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93040" y="5205131"/>
              <a:ext cx="2447925" cy="1676400"/>
            </a:xfrm>
            <a:prstGeom prst="rect">
              <a:avLst/>
            </a:prstGeom>
          </p:spPr>
        </p:pic>
        <p:pic>
          <p:nvPicPr>
            <p:cNvPr id="1038" name="Picture 14" descr="Monitor - Free technology icons">
              <a:extLst>
                <a:ext uri="{FF2B5EF4-FFF2-40B4-BE49-F238E27FC236}">
                  <a16:creationId xmlns:a16="http://schemas.microsoft.com/office/drawing/2014/main" id="{0A048D62-86EE-E065-2B67-AD034893C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8268" y="4862231"/>
              <a:ext cx="2597467" cy="2807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3A00C2E-2DFB-5D0D-843F-923C138CE7C2}"/>
              </a:ext>
            </a:extLst>
          </p:cNvPr>
          <p:cNvCxnSpPr/>
          <p:nvPr/>
        </p:nvCxnSpPr>
        <p:spPr>
          <a:xfrm>
            <a:off x="64770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32F240A-8CED-18D2-FBBF-66ACB3332BC5}"/>
              </a:ext>
            </a:extLst>
          </p:cNvPr>
          <p:cNvCxnSpPr/>
          <p:nvPr/>
        </p:nvCxnSpPr>
        <p:spPr>
          <a:xfrm>
            <a:off x="102108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176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필요 기술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795165-71A5-176F-9218-8F7AAE5784F6}"/>
              </a:ext>
            </a:extLst>
          </p:cNvPr>
          <p:cNvSpPr txBox="1"/>
          <p:nvPr/>
        </p:nvSpPr>
        <p:spPr>
          <a:xfrm>
            <a:off x="11277600" y="872640"/>
            <a:ext cx="112082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Verilog</a:t>
            </a:r>
          </a:p>
          <a:p>
            <a:r>
              <a:rPr lang="en-US" altLang="ko-KR"/>
              <a:t>Python</a:t>
            </a:r>
          </a:p>
          <a:p>
            <a:r>
              <a:rPr lang="en-US" altLang="ko-KR"/>
              <a:t>Modelsim</a:t>
            </a:r>
          </a:p>
          <a:p>
            <a:r>
              <a:rPr lang="en-US" altLang="ko-KR"/>
              <a:t>Quartus</a:t>
            </a:r>
          </a:p>
          <a:p>
            <a:endParaRPr lang="en-US" altLang="ko-KR"/>
          </a:p>
        </p:txBody>
      </p:sp>
      <p:sp>
        <p:nvSpPr>
          <p:cNvPr id="19" name="Freeform 4">
            <a:extLst>
              <a:ext uri="{FF2B5EF4-FFF2-40B4-BE49-F238E27FC236}">
                <a16:creationId xmlns:a16="http://schemas.microsoft.com/office/drawing/2014/main" id="{C52F2174-13A7-C746-B82F-A71A41361208}"/>
              </a:ext>
            </a:extLst>
          </p:cNvPr>
          <p:cNvSpPr/>
          <p:nvPr/>
        </p:nvSpPr>
        <p:spPr>
          <a:xfrm>
            <a:off x="11672203" y="4557318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D92957D4-B71E-1B7A-9C7E-FEA38AF7030C}"/>
              </a:ext>
            </a:extLst>
          </p:cNvPr>
          <p:cNvSpPr/>
          <p:nvPr/>
        </p:nvSpPr>
        <p:spPr>
          <a:xfrm>
            <a:off x="11676028" y="7395706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299" b="91971" l="4094" r="92982">
                          <a14:foregroundMark x1="11696" y1="86861" x2="11696" y2="86861"/>
                          <a14:foregroundMark x1="11111" y1="85401" x2="10526" y2="89051"/>
                          <a14:foregroundMark x1="11111" y1="91971" x2="8187" y2="91241"/>
                          <a14:foregroundMark x1="5263" y1="88321" x2="4094" y2="84672"/>
                          <a14:foregroundMark x1="5848" y1="84672" x2="7018" y2="83212"/>
                          <a14:foregroundMark x1="15789" y1="83212" x2="21637" y2="84672"/>
                          <a14:foregroundMark x1="21053" y1="83212" x2="22807" y2="83212"/>
                          <a14:foregroundMark x1="22222" y1="82482" x2="23392" y2="82482"/>
                          <a14:foregroundMark x1="26316" y1="91971" x2="32164" y2="91241"/>
                          <a14:foregroundMark x1="29825" y1="83942" x2="29240" y2="83212"/>
                          <a14:foregroundMark x1="38596" y1="83212" x2="39181" y2="90511"/>
                          <a14:foregroundMark x1="39181" y1="83212" x2="40351" y2="88321"/>
                          <a14:foregroundMark x1="49123" y1="83212" x2="55556" y2="83212"/>
                          <a14:foregroundMark x1="52047" y1="85401" x2="52632" y2="90511"/>
                          <a14:foregroundMark x1="50877" y1="86131" x2="50877" y2="89781"/>
                          <a14:foregroundMark x1="60234" y1="83942" x2="66082" y2="83212"/>
                          <a14:foregroundMark x1="75439" y1="83212" x2="70760" y2="89781"/>
                          <a14:foregroundMark x1="78947" y1="83942" x2="78947" y2="83942"/>
                          <a14:foregroundMark x1="85380" y1="83212" x2="85380" y2="89781"/>
                          <a14:foregroundMark x1="92398" y1="83212" x2="91813" y2="89781"/>
                          <a14:foregroundMark x1="91813" y1="89781" x2="92398" y2="91241"/>
                          <a14:foregroundMark x1="92398" y1="89781" x2="92982" y2="90511"/>
                          <a14:foregroundMark x1="92398" y1="87591" x2="92398" y2="87591"/>
                          <a14:foregroundMark x1="61988" y1="75182" x2="63158" y2="75912"/>
                          <a14:foregroundMark x1="69006" y1="65693" x2="69006" y2="65693"/>
                          <a14:foregroundMark x1="69591" y1="62044" x2="69591" y2="62044"/>
                          <a14:foregroundMark x1="70760" y1="59854" x2="70760" y2="59854"/>
                          <a14:foregroundMark x1="90643" y1="83212" x2="90643" y2="83212"/>
                          <a14:foregroundMark x1="86550" y1="82482" x2="86550" y2="82482"/>
                          <a14:foregroundMark x1="85965" y1="90511" x2="85965" y2="9051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3584B219-797E-42D9-5AD4-B9EE499C327A}"/>
              </a:ext>
            </a:extLst>
          </p:cNvPr>
          <p:cNvSpPr txBox="1"/>
          <p:nvPr/>
        </p:nvSpPr>
        <p:spPr>
          <a:xfrm>
            <a:off x="13204564" y="4740532"/>
            <a:ext cx="2022100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ModelSim</a:t>
            </a: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A45FBFB1-C890-51AF-1B4C-5EB070F0356C}"/>
              </a:ext>
            </a:extLst>
          </p:cNvPr>
          <p:cNvSpPr txBox="1"/>
          <p:nvPr/>
        </p:nvSpPr>
        <p:spPr>
          <a:xfrm>
            <a:off x="13201100" y="7638120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Quartus II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73E18E-2292-5D22-31E9-A41F8C54B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4111335"/>
            <a:ext cx="4710881" cy="1717509"/>
          </a:xfrm>
          <a:prstGeom prst="rect">
            <a:avLst/>
          </a:prstGeom>
        </p:spPr>
      </p:pic>
      <p:pic>
        <p:nvPicPr>
          <p:cNvPr id="24" name="Picture 2" descr="Neural Network Icon Vector Art, Icons, and Graphics for Free Download">
            <a:extLst>
              <a:ext uri="{FF2B5EF4-FFF2-40B4-BE49-F238E27FC236}">
                <a16:creationId xmlns:a16="http://schemas.microsoft.com/office/drawing/2014/main" id="{8AB42366-F431-0D6E-ADC9-621DE9247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440362"/>
            <a:ext cx="2838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9">
            <a:extLst>
              <a:ext uri="{FF2B5EF4-FFF2-40B4-BE49-F238E27FC236}">
                <a16:creationId xmlns:a16="http://schemas.microsoft.com/office/drawing/2014/main" id="{8EA66D2F-22C1-D3F5-D1C3-84266C4922D3}"/>
              </a:ext>
            </a:extLst>
          </p:cNvPr>
          <p:cNvSpPr txBox="1"/>
          <p:nvPr/>
        </p:nvSpPr>
        <p:spPr>
          <a:xfrm>
            <a:off x="3108565" y="7915170"/>
            <a:ext cx="5460519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1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j-ea"/>
                <a:ea typeface="+mj-ea"/>
              </a:rPr>
              <a:t>일정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76EF4796-E144-CFA3-86E5-77B5CBE826DD}"/>
              </a:ext>
            </a:extLst>
          </p:cNvPr>
          <p:cNvSpPr txBox="1"/>
          <p:nvPr/>
        </p:nvSpPr>
        <p:spPr>
          <a:xfrm>
            <a:off x="15011400" y="464691"/>
            <a:ext cx="1828800" cy="9526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3000" b="1" spc="217" dirty="0">
                <a:solidFill>
                  <a:srgbClr val="000000"/>
                </a:solidFill>
                <a:latin typeface="+mj-ea"/>
                <a:ea typeface="+mj-ea"/>
              </a:rPr>
              <a:t>작업자</a:t>
            </a:r>
            <a:endParaRPr lang="en-US" sz="3000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FD5CBA79-CE93-95F0-1F14-263EF3D56F28}"/>
              </a:ext>
            </a:extLst>
          </p:cNvPr>
          <p:cNvSpPr txBox="1"/>
          <p:nvPr/>
        </p:nvSpPr>
        <p:spPr>
          <a:xfrm>
            <a:off x="15468600" y="1443784"/>
            <a:ext cx="3581400" cy="13254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공통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정윤혁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차동근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4770F20B-B557-55C2-9120-EBA77C687650}"/>
              </a:ext>
            </a:extLst>
          </p:cNvPr>
          <p:cNvSpPr/>
          <p:nvPr/>
        </p:nvSpPr>
        <p:spPr bwMode="auto">
          <a:xfrm>
            <a:off x="16346128" y="2020400"/>
            <a:ext cx="533400" cy="236517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B4A58177-7067-45D7-A68F-8D7EC1798818}"/>
              </a:ext>
            </a:extLst>
          </p:cNvPr>
          <p:cNvSpPr/>
          <p:nvPr/>
        </p:nvSpPr>
        <p:spPr bwMode="auto">
          <a:xfrm>
            <a:off x="16346128" y="2532756"/>
            <a:ext cx="533400" cy="236517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221839EF-C29C-3AF6-1B5B-613997468254}"/>
              </a:ext>
            </a:extLst>
          </p:cNvPr>
          <p:cNvSpPr/>
          <p:nvPr/>
        </p:nvSpPr>
        <p:spPr bwMode="auto">
          <a:xfrm>
            <a:off x="16346128" y="1508044"/>
            <a:ext cx="533400" cy="23651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9E25600F-F891-5F56-34FA-8C984B316197}"/>
              </a:ext>
            </a:extLst>
          </p:cNvPr>
          <p:cNvSpPr txBox="1">
            <a:spLocks/>
          </p:cNvSpPr>
          <p:nvPr/>
        </p:nvSpPr>
        <p:spPr>
          <a:xfrm>
            <a:off x="15621000" y="9486900"/>
            <a:ext cx="2362200" cy="517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z="1800" smtClean="0"/>
              <a:pPr/>
              <a:t>7</a:t>
            </a:fld>
            <a:endParaRPr lang="en-US" sz="180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F13372F-6AE2-182D-9C82-EC42747B2A8F}"/>
              </a:ext>
            </a:extLst>
          </p:cNvPr>
          <p:cNvGrpSpPr/>
          <p:nvPr/>
        </p:nvGrpSpPr>
        <p:grpSpPr>
          <a:xfrm>
            <a:off x="1371600" y="3733752"/>
            <a:ext cx="15779652" cy="4788670"/>
            <a:chOff x="1365341" y="2989801"/>
            <a:chExt cx="15779652" cy="4788670"/>
          </a:xfrm>
        </p:grpSpPr>
        <p:graphicFrame>
          <p:nvGraphicFramePr>
            <p:cNvPr id="5" name="Group 98">
              <a:extLst>
                <a:ext uri="{FF2B5EF4-FFF2-40B4-BE49-F238E27FC236}">
                  <a16:creationId xmlns:a16="http://schemas.microsoft.com/office/drawing/2014/main" id="{68C90263-332B-4761-6A59-2F8B27CC6A01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621769811"/>
                </p:ext>
              </p:extLst>
            </p:nvPr>
          </p:nvGraphicFramePr>
          <p:xfrm>
            <a:off x="1365341" y="2989801"/>
            <a:ext cx="15779652" cy="4788670"/>
          </p:xfrm>
          <a:graphic>
            <a:graphicData uri="http://schemas.openxmlformats.org/drawingml/2006/table">
              <a:tbl>
                <a:tblPr/>
                <a:tblGrid>
                  <a:gridCol w="1933562">
                    <a:extLst>
                      <a:ext uri="{9D8B030D-6E8A-4147-A177-3AD203B41FA5}">
                        <a16:colId xmlns:a16="http://schemas.microsoft.com/office/drawing/2014/main" val="965550313"/>
                      </a:ext>
                    </a:extLst>
                  </a:gridCol>
                  <a:gridCol w="1933562">
                    <a:extLst>
                      <a:ext uri="{9D8B030D-6E8A-4147-A177-3AD203B41FA5}">
                        <a16:colId xmlns:a16="http://schemas.microsoft.com/office/drawing/2014/main" val="3774915674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4231256024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798485637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1191358429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282600637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614855388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437960700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289505995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2803362343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2887752536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185618595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776300570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1524747330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818278023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2844345929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172032146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585111671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4198734013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2425264459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391619270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4097716746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993135294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097255559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1395036862"/>
                      </a:ext>
                    </a:extLst>
                  </a:gridCol>
                </a:tblGrid>
                <a:tr h="543403"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세부 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3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gridSpan="4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4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5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5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4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4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8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endParaRPr/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3936729341"/>
                    </a:ext>
                  </a:extLst>
                </a:tr>
                <a:tr h="405487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3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5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8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9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10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13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15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17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18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19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20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23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602472177"/>
                    </a:ext>
                  </a:extLst>
                </a:tr>
                <a:tr h="548540"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영상 처리 알고리즘 조사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661726153"/>
                    </a:ext>
                  </a:extLst>
                </a:tr>
                <a:tr h="548540"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자료 문서화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75529431"/>
                    </a:ext>
                  </a:extLst>
                </a:tr>
                <a:tr h="548540">
                  <a:tc rowSpan="3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구조 설계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카메라 모듈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69389540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영상 처리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71180199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화면 출력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4161287315"/>
                    </a:ext>
                  </a:extLst>
                </a:tr>
                <a:tr h="548540"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FPGA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구현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18316663"/>
                    </a:ext>
                  </a:extLst>
                </a:tr>
                <a:tr h="548540"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정리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257349542"/>
                    </a:ext>
                  </a:extLst>
                </a:tr>
              </a:tbl>
            </a:graphicData>
          </a:graphic>
        </p:graphicFrame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4E617CFA-8BA3-1C63-11E6-EE0981913D23}"/>
                </a:ext>
              </a:extLst>
            </p:cNvPr>
            <p:cNvSpPr/>
            <p:nvPr/>
          </p:nvSpPr>
          <p:spPr bwMode="auto">
            <a:xfrm>
              <a:off x="8867216" y="5197325"/>
              <a:ext cx="1533832" cy="236517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C6E2D9CD-E48E-8345-E710-3614D58C5AB8}"/>
                </a:ext>
              </a:extLst>
            </p:cNvPr>
            <p:cNvSpPr/>
            <p:nvPr/>
          </p:nvSpPr>
          <p:spPr bwMode="auto">
            <a:xfrm>
              <a:off x="8856463" y="5722167"/>
              <a:ext cx="1533832" cy="236517"/>
            </a:xfrm>
            <a:prstGeom prst="righ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B1B74DAE-E89D-6992-3639-7811F8FF6343}"/>
                </a:ext>
              </a:extLst>
            </p:cNvPr>
            <p:cNvSpPr/>
            <p:nvPr/>
          </p:nvSpPr>
          <p:spPr bwMode="auto">
            <a:xfrm>
              <a:off x="7830229" y="4104861"/>
              <a:ext cx="1026234" cy="236517"/>
            </a:xfrm>
            <a:prstGeom prst="rightArrow">
              <a:avLst/>
            </a:prstGeom>
            <a:solidFill>
              <a:srgbClr val="FAC09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5" name="화살표: 오른쪽 24">
              <a:extLst>
                <a:ext uri="{FF2B5EF4-FFF2-40B4-BE49-F238E27FC236}">
                  <a16:creationId xmlns:a16="http://schemas.microsoft.com/office/drawing/2014/main" id="{ED8FDFBD-3D07-99F2-C00A-0B9AC6E6FAF4}"/>
                </a:ext>
              </a:extLst>
            </p:cNvPr>
            <p:cNvSpPr/>
            <p:nvPr/>
          </p:nvSpPr>
          <p:spPr bwMode="auto">
            <a:xfrm>
              <a:off x="7827735" y="4637431"/>
              <a:ext cx="1026235" cy="236517"/>
            </a:xfrm>
            <a:prstGeom prst="rightArrow">
              <a:avLst/>
            </a:prstGeom>
            <a:solidFill>
              <a:srgbClr val="8EB4E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6" name="화살표: 오른쪽 25">
              <a:extLst>
                <a:ext uri="{FF2B5EF4-FFF2-40B4-BE49-F238E27FC236}">
                  <a16:creationId xmlns:a16="http://schemas.microsoft.com/office/drawing/2014/main" id="{AFE78D6A-9A42-0748-0261-7FDBC1348C1F}"/>
                </a:ext>
              </a:extLst>
            </p:cNvPr>
            <p:cNvSpPr/>
            <p:nvPr/>
          </p:nvSpPr>
          <p:spPr bwMode="auto">
            <a:xfrm>
              <a:off x="10401048" y="5722167"/>
              <a:ext cx="2595810" cy="23651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4266855-2684-9677-F114-836738B8A62A}"/>
                </a:ext>
              </a:extLst>
            </p:cNvPr>
            <p:cNvSpPr/>
            <p:nvPr/>
          </p:nvSpPr>
          <p:spPr bwMode="auto">
            <a:xfrm>
              <a:off x="13006383" y="6272227"/>
              <a:ext cx="2061553" cy="236517"/>
            </a:xfrm>
            <a:prstGeom prst="rightArrow">
              <a:avLst/>
            </a:prstGeom>
            <a:solidFill>
              <a:srgbClr val="FAC09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8" name="화살표: 오른쪽 27">
              <a:extLst>
                <a:ext uri="{FF2B5EF4-FFF2-40B4-BE49-F238E27FC236}">
                  <a16:creationId xmlns:a16="http://schemas.microsoft.com/office/drawing/2014/main" id="{F3834E3B-C5BC-8FFF-76F8-64631D1AB915}"/>
                </a:ext>
              </a:extLst>
            </p:cNvPr>
            <p:cNvSpPr/>
            <p:nvPr/>
          </p:nvSpPr>
          <p:spPr bwMode="auto">
            <a:xfrm>
              <a:off x="16097867" y="7421583"/>
              <a:ext cx="1029922" cy="23651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9" name="화살표: 오른쪽 28">
              <a:extLst>
                <a:ext uri="{FF2B5EF4-FFF2-40B4-BE49-F238E27FC236}">
                  <a16:creationId xmlns:a16="http://schemas.microsoft.com/office/drawing/2014/main" id="{20628FF5-0D59-1B8D-15DA-BB7F4C3D4D94}"/>
                </a:ext>
              </a:extLst>
            </p:cNvPr>
            <p:cNvSpPr/>
            <p:nvPr/>
          </p:nvSpPr>
          <p:spPr bwMode="auto">
            <a:xfrm>
              <a:off x="15067936" y="6861563"/>
              <a:ext cx="1047135" cy="23651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6" name="화살표: 오른쪽 5">
              <a:extLst>
                <a:ext uri="{FF2B5EF4-FFF2-40B4-BE49-F238E27FC236}">
                  <a16:creationId xmlns:a16="http://schemas.microsoft.com/office/drawing/2014/main" id="{29E7A7C3-A181-ACDD-30E5-53632B0B59FC}"/>
                </a:ext>
              </a:extLst>
            </p:cNvPr>
            <p:cNvSpPr/>
            <p:nvPr/>
          </p:nvSpPr>
          <p:spPr bwMode="auto">
            <a:xfrm>
              <a:off x="13006382" y="6861562"/>
              <a:ext cx="2061553" cy="236517"/>
            </a:xfrm>
            <a:prstGeom prst="righ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7894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164</Words>
  <Application>Microsoft Office PowerPoint</Application>
  <PresentationFormat>사용자 지정</PresentationFormat>
  <Paragraphs>80</Paragraphs>
  <Slides>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Arial</vt:lpstr>
      <vt:lpstr>Calibri</vt:lpstr>
      <vt:lpstr>Wingdings</vt:lpstr>
      <vt:lpstr>맑은 고딕</vt:lpstr>
      <vt:lpstr>Times New Roman</vt:lpstr>
      <vt:lpstr>윤고딕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정윤혁</cp:lastModifiedBy>
  <cp:revision>11</cp:revision>
  <dcterms:created xsi:type="dcterms:W3CDTF">2006-08-16T00:00:00Z</dcterms:created>
  <dcterms:modified xsi:type="dcterms:W3CDTF">2024-05-01T05:14:44Z</dcterms:modified>
  <dc:identifier>DAGBV0a_jMY</dc:identifier>
</cp:coreProperties>
</file>

<file path=docProps/thumbnail.jpeg>
</file>